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6" r:id="rId9"/>
    <p:sldId id="265" r:id="rId10"/>
    <p:sldId id="264" r:id="rId11"/>
    <p:sldId id="267" r:id="rId12"/>
    <p:sldId id="268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85"/>
    <p:restoredTop sz="94719"/>
  </p:normalViewPr>
  <p:slideViewPr>
    <p:cSldViewPr snapToGrid="0">
      <p:cViewPr varScale="1">
        <p:scale>
          <a:sx n="120" d="100"/>
          <a:sy n="120" d="100"/>
        </p:scale>
        <p:origin x="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eg>
</file>

<file path=ppt/media/image3.pn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39BBEB-73BE-CF46-87A1-2E34F495ECAD}" type="datetimeFigureOut">
              <a:rPr lang="fr-FR" smtClean="0"/>
              <a:t>06/05/2024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38003-73F6-064A-8B5E-ABCC2A5DEBA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3548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A38003-73F6-064A-8B5E-ABCC2A5DEBA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8709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1318B8-031C-1683-0F4C-CAB536A6B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705D51D-BDD3-50CD-CE67-BB2ED42017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587365-F3EF-33BB-FAE0-87E3767B4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F71A-15E6-194F-85C8-FECC8224A18A}" type="datetime1">
              <a:rPr lang="fr-FR" smtClean="0"/>
              <a:t>06/05/2024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D3E36E-51C3-41A0-2C2D-472096156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DA2E9E0-6E49-002D-F12D-E01717D6F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5464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628798-25FF-FE61-FB72-0DFE32145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FA870F2-3FAB-C02F-EC4A-71EE39334D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3B977F6-F0BD-07DC-E9B1-2BA458107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0FB4-F3BD-F642-A75D-88B76AC259EF}" type="datetime1">
              <a:rPr lang="fr-FR" smtClean="0"/>
              <a:t>06/05/2024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9F4BB2-196E-2C72-E374-B3EDEB930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6C24C7-1F6D-82C6-AF2B-FC2E48C25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0210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0BF58F5-F01E-F75C-C42B-009DFB04A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66EEFE9-03EB-B473-D050-3C021A366E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4BDF07-F57A-C66C-05A1-1C7A122CD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0327-2C7F-9847-ACCB-A334EE412207}" type="datetime1">
              <a:rPr lang="fr-FR" smtClean="0"/>
              <a:t>06/05/2024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DC254A-5F24-BEA4-54E4-F98F9935D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65C2CB-564E-B910-285B-59A71ADD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2916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6E90A2-BD11-D4D4-A8BF-1CE5A6E1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903897-7CB2-6F24-5029-3F9EF0A0D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52F78E3-076C-0B0A-8BD2-8EF95AC84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31AC3-250A-E44D-AE7D-3B0BB45E006E}" type="datetime1">
              <a:rPr lang="fr-FR" smtClean="0"/>
              <a:t>06/05/2024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254E314-1BDB-3906-04C3-E1D396D21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C59326-B393-94EB-D592-0062058F1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8594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13902A-0F51-8380-F690-BCC22EA1D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C870F58-6240-16F6-63E8-6514560B9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A5BC54-8D9B-B383-4ACF-3092F2E67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5E2F0-C0C2-5044-BFFB-5633C5F370B7}" type="datetime1">
              <a:rPr lang="fr-FR" smtClean="0"/>
              <a:t>06/05/2024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E6BC8F-0FF1-10D2-6D5C-33190A139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7C059E-76FD-48AE-D5FB-B5591CA58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614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A97547-1F54-4348-3DBA-1C78AB622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BC7C74-CBDA-10CA-B50D-D549AAB895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7E6A6F6-8239-41A9-5FCC-D532BE7A4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40E1D84-9716-6826-0DD3-F2CF7FAEB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52039-0E83-3D42-8BBE-29B1D45D46CD}" type="datetime1">
              <a:rPr lang="fr-FR" smtClean="0"/>
              <a:t>06/05/2024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11ACD25-C912-2AA6-F5B1-D8E430B10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8E4D616-E8FF-8047-65BB-41D9107AC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4434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68E15F-C4C4-34C7-E8DB-EF60E5BBB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190A4C3-BB98-4B50-3EF1-2D78AB6266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F66AD94-1B38-58E2-A0FC-767DEF9C2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C675EA3-CDBA-A345-B508-BBCF56C86E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E035B48-23AF-CA60-3601-7626C738B4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C9E99EA-68C0-3D58-E982-5E4AEBD3E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3E1CE-8C4A-8744-A26D-E5D8CD2356F3}" type="datetime1">
              <a:rPr lang="fr-FR" smtClean="0"/>
              <a:t>06/05/2024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5CD4582-3391-B3DA-8846-7A7B86B44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662808D-36EA-2F4D-E99D-5B6C36DFF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656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2AE8D7-AC28-6DF4-36AA-DEF3E683F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2EF0BE2-4405-FC42-41F5-13359BEEA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AC05A-52FF-7341-8D09-454186897678}" type="datetime1">
              <a:rPr lang="fr-FR" smtClean="0"/>
              <a:t>06/05/2024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77458A-DBB7-A0B2-0D9A-308DF6FC0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0A8D6DE-3A25-51E3-E383-3DEBF12DC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661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B56913C-DAC1-96D3-F072-2C636B003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B7298-6E7E-B94D-A7F1-01C5CE082315}" type="datetime1">
              <a:rPr lang="fr-FR" smtClean="0"/>
              <a:t>06/05/2024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316550A-1FCE-9599-5A98-EC5686ED7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FA4285E-4975-45C2-823A-CBC54C86E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1128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9C5485-9415-28BC-4A66-6818DB07E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F8AF00-94DE-EFD4-1732-1E7ED7AA0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E6DA8B5-4C77-25D6-250E-687E4065D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F477579-8D91-1989-BD79-ECA88125C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CCC04-BBFE-8F45-9445-F548BD63832C}" type="datetime1">
              <a:rPr lang="fr-FR" smtClean="0"/>
              <a:t>06/05/2024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5E152F4-6E5A-5A9E-62C5-ECDD4C507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A4C8B0E-65DF-1188-0BD9-803E11A94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1536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F7D721-20E6-42AE-D67E-7CEBBE5B5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D6D4976-F569-D8FE-AA34-89950B8CE6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EC173C4-8FDF-FF49-81A8-C2AF92BD6C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FE7670C-A789-301B-CFCF-3F4D73DE6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95E63-BD55-3C4E-99A9-23FB0AD8FEF3}" type="datetime1">
              <a:rPr lang="fr-FR" smtClean="0"/>
              <a:t>06/05/2024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7C3CCFA-9E2E-DEE4-1230-4B19A8B7F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7BCE34A-EB76-EF21-EF96-AD682822E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2824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1EA5DB3-359D-9B76-BB41-0BFC533A9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1B0853-5426-0FD5-A94E-3B4FCFBFA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1441914-33DA-A59E-C658-E8E0018F5A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1F8E1E-6870-8A47-BC4F-30382507C530}" type="datetime1">
              <a:rPr lang="fr-FR" smtClean="0"/>
              <a:t>06/05/2024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462C60-2527-E7E6-CA99-267D7580E6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fr-FR"/>
              <a:t>Nav Connect L2 Nec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DE460A-E355-9D64-76F1-AE22749D36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BB0228-DBC2-6443-AD0E-C73EA7AC6E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1550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E18F6E8B-15ED-43C7-94BA-91549A651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EC3738F-C22E-1A7E-FA54-D18F8ED623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3023754"/>
            <a:ext cx="4900144" cy="2736965"/>
          </a:xfrm>
        </p:spPr>
        <p:txBody>
          <a:bodyPr anchor="t">
            <a:normAutofit/>
          </a:bodyPr>
          <a:lstStyle/>
          <a:p>
            <a:pPr algn="l"/>
            <a:r>
              <a:rPr lang="fr-FR" sz="5400" dirty="0" err="1"/>
              <a:t>NavConnect</a:t>
            </a:r>
            <a:endParaRPr lang="fr-FR" sz="5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AA848FF-9EC6-2437-5ED4-42C74D9000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3809" y="1016076"/>
            <a:ext cx="4900143" cy="1709849"/>
          </a:xfrm>
        </p:spPr>
        <p:txBody>
          <a:bodyPr anchor="b">
            <a:normAutofit/>
          </a:bodyPr>
          <a:lstStyle/>
          <a:p>
            <a:pPr algn="l"/>
            <a:r>
              <a:rPr lang="fr-FR" sz="2000" dirty="0" err="1"/>
              <a:t>Piciura</a:t>
            </a:r>
            <a:r>
              <a:rPr lang="fr-FR" sz="2000" dirty="0"/>
              <a:t> </a:t>
            </a:r>
            <a:r>
              <a:rPr lang="fr-FR" sz="2000" dirty="0" err="1"/>
              <a:t>Ander</a:t>
            </a:r>
            <a:r>
              <a:rPr lang="fr-FR" sz="2000" dirty="0"/>
              <a:t>, David Thomas, Peyre Arthur, </a:t>
            </a:r>
            <a:r>
              <a:rPr lang="fr-FR" sz="2000" dirty="0" err="1"/>
              <a:t>Sambarrey</a:t>
            </a:r>
            <a:r>
              <a:rPr lang="fr-FR" sz="2000" dirty="0"/>
              <a:t> Adrien L2 NEC 2022-2023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logo, Graphique, Police, symbole&#10;&#10;Description générée automatiquement">
            <a:extLst>
              <a:ext uri="{FF2B5EF4-FFF2-40B4-BE49-F238E27FC236}">
                <a16:creationId xmlns:a16="http://schemas.microsoft.com/office/drawing/2014/main" id="{E1DFBB1C-1BC4-8C92-7CFA-62DB37494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0583" y="471748"/>
            <a:ext cx="2552007" cy="2552007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texte, Police, capture d’écran, logo&#10;&#10;Description générée automatiquement">
            <a:extLst>
              <a:ext uri="{FF2B5EF4-FFF2-40B4-BE49-F238E27FC236}">
                <a16:creationId xmlns:a16="http://schemas.microsoft.com/office/drawing/2014/main" id="{45D0F10F-FFAE-3CAD-3F4A-94DCFE31CC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4162" y="4444250"/>
            <a:ext cx="4324849" cy="10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152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5CBB769-F9C9-F135-2279-005AAB04E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Démonstration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E97CFB3-2FAA-B023-D0C8-8B116587A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Nav Connect L2 Nec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BC0D3AF-F159-9E7A-067E-A8F92F55A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6BB0228-DBC2-6443-AD0E-C73EA7AC6ECB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99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32C809C-4682-BA05-DBF6-C80A2F3A3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fr-FR" sz="5400"/>
              <a:t>Organisation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1D08528E-DB91-AF2C-DE0F-C1430CF16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fr-FR" sz="2400" dirty="0"/>
              <a:t>Utilisation de discord </a:t>
            </a:r>
          </a:p>
          <a:p>
            <a:r>
              <a:rPr lang="fr-FR" sz="2400" dirty="0"/>
              <a:t>Utilisation </a:t>
            </a:r>
            <a:r>
              <a:rPr lang="fr-FR" sz="2400"/>
              <a:t>de l’extension </a:t>
            </a:r>
            <a:r>
              <a:rPr lang="fr-FR" sz="2400" dirty="0"/>
              <a:t>Visual Studio Code « Live Share » 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611A7AC-F51E-B7C5-2C9D-6EEAB01EE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/>
              <a:t>Nav Connect L2 Nec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8A3D70-233A-B352-B0D3-118248184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6BB0228-DBC2-6443-AD0E-C73EA7AC6ECB}" type="slidenum">
              <a:rPr lang="fr-FR" smtClean="0"/>
              <a:pPr>
                <a:spcAft>
                  <a:spcPts val="600"/>
                </a:spcAft>
              </a:pPr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3234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776A49-1457-36ED-8A2C-AE518A1C9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2CCAF49-6C23-47D1-B0D0-8F2ECA339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5B94CA0-F1D6-CAF2-3BB6-1308F3710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4680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3EBE09B-EDED-D919-31B8-C56F2A2CF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fr-FR" sz="4800"/>
              <a:t>Sommaire</a:t>
            </a:r>
            <a:endParaRPr lang="fr-FR" sz="48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BB88ABB-11C0-1D2C-C9CD-71D37FFE0F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20000"/>
          </a:bodyPr>
          <a:lstStyle/>
          <a:p>
            <a:r>
              <a:rPr lang="fr-FR" sz="2400" dirty="0"/>
              <a:t>Contexte</a:t>
            </a:r>
          </a:p>
          <a:p>
            <a:r>
              <a:rPr lang="fr-FR" sz="2400" dirty="0"/>
              <a:t>L’équipe</a:t>
            </a:r>
          </a:p>
          <a:p>
            <a:r>
              <a:rPr lang="fr-FR" sz="2400" dirty="0"/>
              <a:t>Mission et objectif</a:t>
            </a:r>
          </a:p>
          <a:p>
            <a:r>
              <a:rPr lang="fr-FR" sz="2400" dirty="0"/>
              <a:t>Cas d’utilisation</a:t>
            </a:r>
          </a:p>
          <a:p>
            <a:r>
              <a:rPr lang="fr-FR" sz="2400" dirty="0"/>
              <a:t>Modèle</a:t>
            </a:r>
          </a:p>
          <a:p>
            <a:r>
              <a:rPr lang="fr-FR" sz="2400" dirty="0"/>
              <a:t>Vues</a:t>
            </a:r>
          </a:p>
          <a:p>
            <a:r>
              <a:rPr lang="fr-FR" sz="2400" dirty="0"/>
              <a:t>Démonstration</a:t>
            </a:r>
          </a:p>
          <a:p>
            <a:r>
              <a:rPr lang="fr-FR" sz="2400" dirty="0"/>
              <a:t>Organisation</a:t>
            </a:r>
          </a:p>
          <a:p>
            <a:r>
              <a:rPr lang="fr-FR" sz="2400" dirty="0"/>
              <a:t>Bilan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E384A79-A7E8-F554-A723-819A7341C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9178" y="6425057"/>
            <a:ext cx="4114800" cy="365125"/>
          </a:xfrm>
        </p:spPr>
        <p:txBody>
          <a:bodyPr/>
          <a:lstStyle/>
          <a:p>
            <a:r>
              <a:rPr lang="fr-FR" dirty="0"/>
              <a:t>Nav </a:t>
            </a:r>
            <a:r>
              <a:rPr lang="fr-FR" dirty="0" err="1"/>
              <a:t>Connect</a:t>
            </a:r>
            <a:r>
              <a:rPr lang="fr-FR" dirty="0"/>
              <a:t> L2 Nec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2DAB974-DAC6-1E02-2CBB-3628CBB15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6323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16F42E0-28DF-4093-AFC5-CA01F54C8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éo 4" descr="Motif de tourbillon">
            <a:extLst>
              <a:ext uri="{FF2B5EF4-FFF2-40B4-BE49-F238E27FC236}">
                <a16:creationId xmlns:a16="http://schemas.microsoft.com/office/drawing/2014/main" id="{5831F434-EB8A-0CDA-EAC1-E7175D8C35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6D8600A-C99F-4817-4220-B30772BF64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728897"/>
            <a:ext cx="5452529" cy="3728614"/>
          </a:xfrm>
        </p:spPr>
        <p:txBody>
          <a:bodyPr anchor="t">
            <a:normAutofit/>
          </a:bodyPr>
          <a:lstStyle/>
          <a:p>
            <a:pPr algn="r"/>
            <a:r>
              <a:rPr lang="fr-FR" sz="5200">
                <a:solidFill>
                  <a:srgbClr val="FFFFFF"/>
                </a:solidFill>
              </a:rPr>
              <a:t>Contexte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6F8509B-DD41-28E2-2421-41835CA1AE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629217"/>
            <a:ext cx="5449479" cy="1499873"/>
          </a:xfrm>
        </p:spPr>
        <p:txBody>
          <a:bodyPr anchor="b"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Introduction </a:t>
            </a:r>
          </a:p>
        </p:txBody>
      </p:sp>
    </p:spTree>
    <p:extLst>
      <p:ext uri="{BB962C8B-B14F-4D97-AF65-F5344CB8AC3E}">
        <p14:creationId xmlns:p14="http://schemas.microsoft.com/office/powerpoint/2010/main" val="1831388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0F24D38-B79E-44B4-830E-043F45D9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AB67ED5-6A36-2171-A76E-09B31A72C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0742"/>
            <a:ext cx="10515600" cy="1325563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Contexte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469874-256B-45B3-A79C-7591B4BA1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6DF8B7C6-25BA-D5E0-1F99-9928606CC2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6345"/>
            <a:ext cx="5097780" cy="3910617"/>
          </a:xfrm>
        </p:spPr>
        <p:txBody>
          <a:bodyPr>
            <a:normAutofit/>
          </a:bodyPr>
          <a:lstStyle/>
          <a:p>
            <a:r>
              <a:rPr lang="fr-FR" sz="2400">
                <a:solidFill>
                  <a:srgbClr val="FFFFFF"/>
                </a:solidFill>
              </a:rPr>
              <a:t>Problématique :</a:t>
            </a:r>
          </a:p>
          <a:p>
            <a:endParaRPr lang="fr-FR" sz="240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fr-FR" sz="2400">
                <a:solidFill>
                  <a:srgbClr val="FFFFFF"/>
                </a:solidFill>
                <a:sym typeface="Wingdings" pitchFamily="2" charset="2"/>
              </a:rPr>
              <a:t>Enormément de perte de temps </a:t>
            </a:r>
          </a:p>
          <a:p>
            <a:pPr marL="0" indent="0">
              <a:buNone/>
            </a:pPr>
            <a:r>
              <a:rPr lang="fr-FR" sz="2400">
                <a:solidFill>
                  <a:srgbClr val="FFFFFF"/>
                </a:solidFill>
                <a:sym typeface="Wingdings" pitchFamily="2" charset="2"/>
              </a:rPr>
              <a:t>Compliquée de réserver un trajet 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871BF9E-958A-73DD-0ADD-BEDE46D128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6020" y="2266345"/>
            <a:ext cx="5097780" cy="3910618"/>
          </a:xfrm>
        </p:spPr>
        <p:txBody>
          <a:bodyPr>
            <a:normAutofit/>
          </a:bodyPr>
          <a:lstStyle/>
          <a:p>
            <a:r>
              <a:rPr lang="fr-FR" sz="2400">
                <a:solidFill>
                  <a:srgbClr val="FFFFFF"/>
                </a:solidFill>
              </a:rPr>
              <a:t>Solution :</a:t>
            </a:r>
          </a:p>
          <a:p>
            <a:endParaRPr lang="fr-FR" sz="240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fr-FR" sz="2400">
                <a:solidFill>
                  <a:srgbClr val="FFFFFF"/>
                </a:solidFill>
                <a:sym typeface="Wingdings" pitchFamily="2" charset="2"/>
              </a:rPr>
              <a:t>Proposer un site web simple et fonctionnel </a:t>
            </a:r>
            <a:endParaRPr lang="fr-FR" sz="2400">
              <a:solidFill>
                <a:srgbClr val="FFFFFF"/>
              </a:solidFill>
            </a:endParaRPr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6EDFFD90-6EB9-3630-A85D-AE8444FF2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>
                <a:solidFill>
                  <a:srgbClr val="FFFFFF"/>
                </a:solidFill>
              </a:rPr>
              <a:t>Nav Connect L2 Nec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6FB59334-467B-1DD2-EE03-533395198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6BB0228-DBC2-6443-AD0E-C73EA7AC6ECB}" type="slidenum">
              <a:rPr lang="fr-FR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727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Table de salle de conférence">
            <a:extLst>
              <a:ext uri="{FF2B5EF4-FFF2-40B4-BE49-F238E27FC236}">
                <a16:creationId xmlns:a16="http://schemas.microsoft.com/office/drawing/2014/main" id="{B466A101-E71D-D966-80EB-D361665156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9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9BCBA30-3368-780D-7DA9-E3A70EEA1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fr-FR" sz="4000"/>
              <a:t>L’équipe 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003057AA-85BE-CF32-A3F8-078E0C7AA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fr-FR" sz="1700" dirty="0">
                <a:sym typeface="Wingdings" pitchFamily="2" charset="2"/>
              </a:rPr>
              <a:t></a:t>
            </a:r>
            <a:r>
              <a:rPr lang="fr-FR" sz="1700" dirty="0" err="1">
                <a:sym typeface="Wingdings" pitchFamily="2" charset="2"/>
              </a:rPr>
              <a:t>Pyere</a:t>
            </a:r>
            <a:r>
              <a:rPr lang="fr-FR" sz="1700" dirty="0">
                <a:sym typeface="Wingdings" pitchFamily="2" charset="2"/>
              </a:rPr>
              <a:t> </a:t>
            </a:r>
            <a:r>
              <a:rPr lang="fr-FR" sz="1700" dirty="0" err="1">
                <a:sym typeface="Wingdings" pitchFamily="2" charset="2"/>
              </a:rPr>
              <a:t>Athur</a:t>
            </a:r>
            <a:r>
              <a:rPr lang="fr-FR" sz="1700" dirty="0">
                <a:sym typeface="Wingdings" pitchFamily="2" charset="2"/>
              </a:rPr>
              <a:t> : CSS, partie admin, </a:t>
            </a:r>
            <a:r>
              <a:rPr lang="fr-FR" sz="1700" dirty="0" err="1">
                <a:sym typeface="Wingdings" pitchFamily="2" charset="2"/>
              </a:rPr>
              <a:t>architecure</a:t>
            </a:r>
            <a:r>
              <a:rPr lang="fr-FR" sz="1700" dirty="0">
                <a:sym typeface="Wingdings" pitchFamily="2" charset="2"/>
              </a:rPr>
              <a:t> MVC</a:t>
            </a:r>
          </a:p>
          <a:p>
            <a:pPr marL="0" indent="0">
              <a:buNone/>
            </a:pPr>
            <a:endParaRPr lang="fr-FR" sz="17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fr-FR" sz="1700" dirty="0">
                <a:sym typeface="Wingdings" pitchFamily="2" charset="2"/>
              </a:rPr>
              <a:t></a:t>
            </a:r>
            <a:r>
              <a:rPr lang="fr-FR" sz="1700" dirty="0" err="1">
                <a:sym typeface="Wingdings" pitchFamily="2" charset="2"/>
              </a:rPr>
              <a:t>Picuira</a:t>
            </a:r>
            <a:r>
              <a:rPr lang="fr-FR" sz="1700" dirty="0">
                <a:sym typeface="Wingdings" pitchFamily="2" charset="2"/>
              </a:rPr>
              <a:t> </a:t>
            </a:r>
            <a:r>
              <a:rPr lang="fr-FR" sz="1700" dirty="0" err="1">
                <a:sym typeface="Wingdings" pitchFamily="2" charset="2"/>
              </a:rPr>
              <a:t>Ander</a:t>
            </a:r>
            <a:r>
              <a:rPr lang="fr-FR" sz="1700" dirty="0">
                <a:sym typeface="Wingdings" pitchFamily="2" charset="2"/>
              </a:rPr>
              <a:t> : bouton Excel, classe DAO, avant-projet, rapport</a:t>
            </a:r>
          </a:p>
          <a:p>
            <a:pPr marL="0" indent="0">
              <a:buNone/>
            </a:pPr>
            <a:endParaRPr lang="fr-FR" sz="17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fr-FR" sz="1700" dirty="0">
                <a:sym typeface="Wingdings" pitchFamily="2" charset="2"/>
              </a:rPr>
              <a:t>David Thomas : classe DAO, avant-projet, rapport</a:t>
            </a:r>
          </a:p>
          <a:p>
            <a:pPr marL="0" indent="0">
              <a:buNone/>
            </a:pPr>
            <a:endParaRPr lang="fr-FR" sz="17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fr-FR" sz="1700" dirty="0">
                <a:sym typeface="Wingdings" pitchFamily="2" charset="2"/>
              </a:rPr>
              <a:t></a:t>
            </a:r>
            <a:r>
              <a:rPr lang="fr-FR" sz="1700" dirty="0" err="1">
                <a:sym typeface="Wingdings" pitchFamily="2" charset="2"/>
              </a:rPr>
              <a:t>Sambarrey</a:t>
            </a:r>
            <a:r>
              <a:rPr lang="fr-FR" sz="1700" dirty="0">
                <a:sym typeface="Wingdings" pitchFamily="2" charset="2"/>
              </a:rPr>
              <a:t> Adrien : partie admin, architecture MVC, rapport 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C395A9-FB8E-DD15-17F3-1A462AEB3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05024" y="6356350"/>
            <a:ext cx="4323832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fr-FR">
                <a:solidFill>
                  <a:schemeClr val="tx1"/>
                </a:solidFill>
              </a:rPr>
              <a:t>Nav Connect L2 Nec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265D20E-CA64-E881-57D7-A4DECF512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00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6BB0228-DBC2-6443-AD0E-C73EA7AC6ECB}" type="slidenum">
              <a:rPr lang="fr-FR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5</a:t>
            </a:fld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482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4F64B6-9914-D188-8B60-0D30CF3A5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Mission et objectif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AC0064-56EB-EE92-B533-1D8959E94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E52D55-60D1-6E55-C9B3-57135CC95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BC5FB7B-A24F-A04D-8BE3-A9C777705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8756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40D6467-3571-EA74-7A5A-73C157E598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609" y="679731"/>
            <a:ext cx="4171994" cy="373654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kern="1200">
                <a:latin typeface="+mj-lt"/>
                <a:ea typeface="+mj-ea"/>
                <a:cs typeface="+mj-cs"/>
              </a:rPr>
              <a:t>Diagramme de cas d’utilisation</a:t>
            </a:r>
          </a:p>
        </p:txBody>
      </p:sp>
      <p:sp>
        <p:nvSpPr>
          <p:cNvPr id="10" name="Sous-titre 9">
            <a:extLst>
              <a:ext uri="{FF2B5EF4-FFF2-40B4-BE49-F238E27FC236}">
                <a16:creationId xmlns:a16="http://schemas.microsoft.com/office/drawing/2014/main" id="{F0764BB5-A08A-174C-6FD7-F3BB138951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9609" y="4685288"/>
            <a:ext cx="4171994" cy="1035781"/>
          </a:xfrm>
        </p:spPr>
        <p:txBody>
          <a:bodyPr>
            <a:normAutofit/>
          </a:bodyPr>
          <a:lstStyle/>
          <a:p>
            <a:pPr algn="l"/>
            <a:endParaRPr lang="fr-FR"/>
          </a:p>
        </p:txBody>
      </p:sp>
      <p:grpSp>
        <p:nvGrpSpPr>
          <p:cNvPr id="44" name="Group 33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45" name="Straight Connector 34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Image 16" descr="Une image contenant texte, diagramme, capture d’écran, Parallèle&#10;&#10;Description générée automatiquement">
            <a:extLst>
              <a:ext uri="{FF2B5EF4-FFF2-40B4-BE49-F238E27FC236}">
                <a16:creationId xmlns:a16="http://schemas.microsoft.com/office/drawing/2014/main" id="{12BCF9CD-B64A-47E4-B468-FF7CB8DEA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572" y="660441"/>
            <a:ext cx="5608830" cy="5426541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3D744F3-6584-9E73-FBF3-46D317AC9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latin typeface="+mn-lt"/>
                <a:ea typeface="+mn-ea"/>
                <a:cs typeface="+mn-cs"/>
              </a:rPr>
              <a:t>Nav Connect L2 Nec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69C2E4D-FF98-E07B-6CF5-90F647BE7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A6BB0228-DBC2-6443-AD0E-C73EA7AC6ECB}" type="slidenum">
              <a:rPr lang="en-US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07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1EFB49-F93D-532A-77C1-D7D7D864A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Modèle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FCCA46-E6D9-F310-0FFA-BAC1E816E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93F2294-D62E-BC44-30DB-229E9247E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FCC190F-7149-C8C7-75E1-C80D8AD3F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5998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25E24D-D72C-5190-A76D-263635500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2D6188-4748-A9DF-3650-E5A270A06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5B5ECB4-1E75-CFDD-A5F6-56FAB862D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Nav Connect L2 Nec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088651F-BE32-3BCD-272F-7B2C3B9A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B0228-DBC2-6443-AD0E-C73EA7AC6ECB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97618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177</Words>
  <Application>Microsoft Macintosh PowerPoint</Application>
  <PresentationFormat>Grand écran</PresentationFormat>
  <Paragraphs>60</Paragraphs>
  <Slides>12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Wingdings</vt:lpstr>
      <vt:lpstr>Thème Office</vt:lpstr>
      <vt:lpstr>NavConnect</vt:lpstr>
      <vt:lpstr>Sommaire</vt:lpstr>
      <vt:lpstr>Contexte </vt:lpstr>
      <vt:lpstr>Contexte</vt:lpstr>
      <vt:lpstr>L’équipe </vt:lpstr>
      <vt:lpstr>Mission et objectif </vt:lpstr>
      <vt:lpstr>Diagramme de cas d’utilisation</vt:lpstr>
      <vt:lpstr>Modèle </vt:lpstr>
      <vt:lpstr>Vues</vt:lpstr>
      <vt:lpstr>Démonstration</vt:lpstr>
      <vt:lpstr>Organisation</vt:lpstr>
      <vt:lpstr>Bilan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NavConnect</dc:title>
  <dc:creator>m57298</dc:creator>
  <cp:lastModifiedBy> </cp:lastModifiedBy>
  <cp:revision>7</cp:revision>
  <dcterms:created xsi:type="dcterms:W3CDTF">2024-05-06T09:50:27Z</dcterms:created>
  <dcterms:modified xsi:type="dcterms:W3CDTF">2024-05-06T13:09:33Z</dcterms:modified>
</cp:coreProperties>
</file>

<file path=docProps/thumbnail.jpeg>
</file>